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08.04.2015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543" y="429687"/>
            <a:ext cx="8759962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проведении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Республиканской </a:t>
            </a: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антинаркотической 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акции </a:t>
            </a:r>
            <a:endParaRPr lang="ru-RU" sz="36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Будь готов! Скажи, нет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!» </a:t>
            </a:r>
          </a:p>
          <a:p>
            <a:pPr algn="ctr"/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«Развитие» </a:t>
            </a:r>
            <a:r>
              <a:rPr lang="ru-RU" sz="36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Актюбинский.</a:t>
            </a:r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 t="21290" r="5962" b="7027"/>
          <a:stretch/>
        </p:blipFill>
        <p:spPr>
          <a:xfrm>
            <a:off x="1691679" y="3429000"/>
            <a:ext cx="5812437" cy="3096344"/>
          </a:xfrm>
          <a:prstGeom prst="rect">
            <a:avLst/>
          </a:prstGeom>
        </p:spPr>
      </p:pic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26" y="39069"/>
            <a:ext cx="1722009" cy="166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9" t="11214"/>
          <a:stretch/>
        </p:blipFill>
        <p:spPr>
          <a:xfrm>
            <a:off x="6111195" y="3096738"/>
            <a:ext cx="2160240" cy="304769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49694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С целью привлечения внимания жителей поселка к проблемам наркомании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апреля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года участники антинаркотического проекта «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тоятельные дети» на рыночной площади провели Республиканскую антинаркотическую акцию «Будь готов! Скажи, нет!». Ребята призывали вести активный образ жизни и не употреблять наркотические средства, вели разъяснительную работу с прохожими, объясняя об уголовной ответственности за хранение, сбыт и употребление наркотических средств ст.228 УК РФ. Проведя разъяснительную работу, ребята собирали подписи у населения о получении информации и о том, что «С извлечениями из Закона ознакомлен». </a:t>
            </a: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16353" r="5358" b="7039"/>
          <a:stretch/>
        </p:blipFill>
        <p:spPr>
          <a:xfrm>
            <a:off x="522384" y="3429000"/>
            <a:ext cx="4697688" cy="26755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04" y="6144429"/>
            <a:ext cx="741831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Результат акции: У населения было собрано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подписей.</a:t>
            </a:r>
            <a:endParaRPr lang="ru-RU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171" y="213507"/>
            <a:ext cx="8526821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 акция вызвала много положительных эмоций,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интерес</a:t>
            </a:r>
          </a:p>
          <a:p>
            <a:pPr algn="ctr"/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 стороны жителей поселка.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акции позволяет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развить</a:t>
            </a:r>
          </a:p>
          <a:p>
            <a:pPr algn="ctr"/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детей коммуникабельность,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ораторские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способности и </a:t>
            </a:r>
            <a:endParaRPr lang="ru-RU" sz="20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умение убеждать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позитивной </a:t>
            </a:r>
            <a:r>
              <a:rPr lang="ru-RU" sz="2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жизненной </a:t>
            </a:r>
            <a:r>
              <a:rPr lang="ru-RU" sz="2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позиции без наркотиков.</a:t>
            </a:r>
            <a:endParaRPr lang="ru-RU" sz="20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1" t="20579" r="10042"/>
          <a:stretch/>
        </p:blipFill>
        <p:spPr>
          <a:xfrm>
            <a:off x="416957" y="1628800"/>
            <a:ext cx="4238937" cy="27189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31841" r="18872" b="13433"/>
          <a:stretch/>
        </p:blipFill>
        <p:spPr>
          <a:xfrm>
            <a:off x="5828962" y="1628799"/>
            <a:ext cx="3096344" cy="4322307"/>
          </a:xfrm>
          <a:prstGeom prst="rect">
            <a:avLst/>
          </a:prstGeom>
        </p:spPr>
      </p:pic>
      <p:pic>
        <p:nvPicPr>
          <p:cNvPr id="2051" name="Picture 3" descr="E:\DCIM\100SSCAM\SDC118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r="6684"/>
          <a:stretch/>
        </p:blipFill>
        <p:spPr>
          <a:xfrm rot="5400000">
            <a:off x="3736409" y="3763159"/>
            <a:ext cx="2988333" cy="27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</TotalTime>
  <Words>167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Бондаренко</cp:lastModifiedBy>
  <cp:revision>8</cp:revision>
  <dcterms:created xsi:type="dcterms:W3CDTF">2014-04-07T07:12:18Z</dcterms:created>
  <dcterms:modified xsi:type="dcterms:W3CDTF">2015-04-08T10:10:44Z</dcterms:modified>
</cp:coreProperties>
</file>